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
  </p:notesMasterIdLst>
  <p:handoutMasterIdLst>
    <p:handoutMasterId r:id="rId50"/>
  </p:handoutMasterIdLst>
  <p:sldIdLst>
    <p:sldId id="327" r:id="rId3"/>
    <p:sldId id="330" r:id="rId4"/>
    <p:sldId id="331" r:id="rId6"/>
    <p:sldId id="332" r:id="rId7"/>
    <p:sldId id="298" r:id="rId8"/>
    <p:sldId id="262" r:id="rId9"/>
    <p:sldId id="263" r:id="rId10"/>
    <p:sldId id="299" r:id="rId11"/>
    <p:sldId id="302" r:id="rId12"/>
    <p:sldId id="264" r:id="rId13"/>
    <p:sldId id="266" r:id="rId14"/>
    <p:sldId id="265" r:id="rId15"/>
    <p:sldId id="276" r:id="rId16"/>
    <p:sldId id="303" r:id="rId17"/>
    <p:sldId id="293" r:id="rId18"/>
    <p:sldId id="277" r:id="rId19"/>
    <p:sldId id="284" r:id="rId20"/>
    <p:sldId id="269" r:id="rId21"/>
    <p:sldId id="304" r:id="rId22"/>
    <p:sldId id="305" r:id="rId23"/>
    <p:sldId id="307" r:id="rId24"/>
    <p:sldId id="306" r:id="rId25"/>
    <p:sldId id="333" r:id="rId26"/>
    <p:sldId id="334" r:id="rId27"/>
    <p:sldId id="309" r:id="rId28"/>
    <p:sldId id="310" r:id="rId29"/>
    <p:sldId id="311" r:id="rId30"/>
    <p:sldId id="312" r:id="rId31"/>
    <p:sldId id="314" r:id="rId32"/>
    <p:sldId id="335" r:id="rId33"/>
    <p:sldId id="315" r:id="rId34"/>
    <p:sldId id="316" r:id="rId35"/>
    <p:sldId id="336" r:id="rId36"/>
    <p:sldId id="294" r:id="rId37"/>
    <p:sldId id="296" r:id="rId38"/>
    <p:sldId id="318" r:id="rId39"/>
    <p:sldId id="319" r:id="rId40"/>
    <p:sldId id="321" r:id="rId41"/>
    <p:sldId id="322" r:id="rId42"/>
    <p:sldId id="323" r:id="rId43"/>
    <p:sldId id="324"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p:scale>
          <a:sx n="95" d="100"/>
          <a:sy n="95" d="100"/>
        </p:scale>
        <p:origin x="144"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4" Type="http://schemas.openxmlformats.org/officeDocument/2006/relationships/commentAuthors" Target="commentAuthors.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handoutMaster" Target="handoutMasters/handoutMaster1.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3.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4.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5.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7.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8.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9.pn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0.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1.jpe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2.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4.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5.jpe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6.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7.pn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8.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9820" y="4891899"/>
            <a:ext cx="2514600" cy="92202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SHUBHAM BISWAS</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30th May 2022</a:t>
            </a:r>
            <a:endParaRPr lang="en-US" dirty="0">
              <a:solidFill>
                <a:schemeClr val="bg2"/>
              </a:solidFill>
              <a:latin typeface="Abadi" panose="020B0604020104020204" pitchFamily="34" charset="0"/>
              <a:ea typeface="SF Pro" pitchFamily="2" charset="0"/>
              <a:cs typeface="SF Pro" pitchFamily="2" charset="0"/>
            </a:endParaRPr>
          </a:p>
          <a:p>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highlight>
                  <a:srgbClr val="00FFFF"/>
                </a:highlight>
                <a:latin typeface="Abadi" panose="020B0604020104020204" pitchFamily="34" charset="0"/>
              </a:rPr>
              <a:t>https://github.com/psychedelicxc/spacex-capstone-project/blob/main/Data%20Wrangling.ipynb</a:t>
            </a:r>
            <a:endParaRPr lang="en-US" sz="2200" dirty="0">
              <a:solidFill>
                <a:schemeClr val="accent3">
                  <a:lumMod val="25000"/>
                </a:schemeClr>
              </a:solidFill>
              <a:highlight>
                <a:srgbClr val="00FFFF"/>
              </a:highlight>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
        <p:nvSpPr>
          <p:cNvPr id="6" name="Content Placeholder 4"/>
          <p:cNvSpPr txBox="1"/>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p:cNvPicPr>
            <a:picLocks noChangeAspect="1"/>
          </p:cNvPicPr>
          <p:nvPr/>
        </p:nvPicPr>
        <p:blipFill>
          <a:blip r:embed="rId2"/>
          <a:stretch>
            <a:fillRect/>
          </a:stretch>
        </p:blipFill>
        <p:spPr>
          <a:xfrm>
            <a:off x="838201" y="1488855"/>
            <a:ext cx="5017252" cy="398652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433577"/>
            <a:ext cx="2743200" cy="401638"/>
          </a:xfrm>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
        <p:nvSpPr>
          <p:cNvPr id="6" name="Content Placeholder 4"/>
          <p:cNvSpPr txBox="1"/>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highlight>
                  <a:srgbClr val="00FFFF"/>
                </a:highlight>
                <a:latin typeface="Abadi" panose="020B0604020104020204" pitchFamily="34" charset="0"/>
              </a:rPr>
              <a:t>https://github.com/psychedelicxc/spacex-capstone-project/blob/main/EDA%20with%20Data%20Visualization.ipynb</a:t>
            </a:r>
            <a:endParaRPr lang="en-US" sz="2200" dirty="0">
              <a:solidFill>
                <a:schemeClr val="accent3">
                  <a:lumMod val="25000"/>
                </a:schemeClr>
              </a:solidFill>
              <a:highlight>
                <a:srgbClr val="00FFFF"/>
              </a:highlight>
              <a:latin typeface="Abadi" panose="020B0604020104020204" pitchFamily="34" charset="0"/>
            </a:endParaRPr>
          </a:p>
        </p:txBody>
      </p:sp>
      <p:pic>
        <p:nvPicPr>
          <p:cNvPr id="7" name="Picture 6"/>
          <p:cNvPicPr>
            <a:picLocks noChangeAspect="1"/>
          </p:cNvPicPr>
          <p:nvPr/>
        </p:nvPicPr>
        <p:blipFill>
          <a:blip r:embed="rId2"/>
          <a:stretch>
            <a:fillRect/>
          </a:stretch>
        </p:blipFill>
        <p:spPr>
          <a:xfrm>
            <a:off x="770011" y="3669829"/>
            <a:ext cx="5000794" cy="2757382"/>
          </a:xfrm>
          <a:prstGeom prst="rect">
            <a:avLst/>
          </a:prstGeom>
        </p:spPr>
      </p:pic>
      <p:pic>
        <p:nvPicPr>
          <p:cNvPr id="9" name="Picture 8"/>
          <p:cNvPicPr>
            <a:picLocks noChangeAspect="1"/>
          </p:cNvPicPr>
          <p:nvPr/>
        </p:nvPicPr>
        <p:blipFill>
          <a:blip r:embed="rId3"/>
          <a:stretch>
            <a:fillRect/>
          </a:stretch>
        </p:blipFill>
        <p:spPr>
          <a:xfrm>
            <a:off x="6096000" y="1495703"/>
            <a:ext cx="5189612" cy="29657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endParaRPr lang="en-US" sz="2200" dirty="0">
              <a:solidFill>
                <a:schemeClr val="accent3">
                  <a:lumMod val="25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endParaRPr lang="en-US" sz="1700" dirty="0">
              <a:solidFill>
                <a:schemeClr val="bg2">
                  <a:lumMod val="50000"/>
                </a:schemeClr>
              </a:solidFill>
              <a:latin typeface="Abadi"/>
            </a:endParaRP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highlight>
                  <a:srgbClr val="00FFFF"/>
                </a:highlight>
                <a:latin typeface="Abadi"/>
              </a:rPr>
              <a:t>https://github.com/psychedelicxc/spacex-capstone-project/blob/main/EDA%20with%20SQL.ipynb</a:t>
            </a:r>
            <a:endParaRPr lang="en-US" sz="2200" dirty="0">
              <a:solidFill>
                <a:schemeClr val="accent3">
                  <a:lumMod val="25000"/>
                </a:schemeClr>
              </a:solidFill>
              <a:highlight>
                <a:srgbClr val="00FFFF"/>
              </a:highlight>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endParaRPr lang="en-US" sz="1800" dirty="0">
              <a:solidFill>
                <a:schemeClr val="bg2">
                  <a:lumMod val="50000"/>
                </a:schemeClr>
              </a:solidFill>
              <a:latin typeface="Abadi" panose="020B0604020104020204" pitchFamily="34" charset="0"/>
            </a:endParaRP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endParaRPr lang="en-US" sz="1800" dirty="0">
              <a:solidFill>
                <a:schemeClr val="bg2">
                  <a:lumMod val="50000"/>
                </a:schemeClr>
              </a:solidFill>
              <a:latin typeface="Abadi" panose="020B0604020104020204" pitchFamily="34" charset="0"/>
            </a:endParaRPr>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1031267" y="1825625"/>
            <a:ext cx="9745589" cy="3288986"/>
          </a:xfrm>
          <a:prstGeom prst="rect">
            <a:avLst/>
          </a:prstGeom>
        </p:spPr>
        <p:txBody>
          <a:bodyPr vert="horz" lIns="91440" tIns="45720" rIns="91440" bIns="45720" rtlCol="0" anchor="t">
            <a:normAutofit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highlight>
                  <a:srgbClr val="00FFFF"/>
                </a:highlight>
                <a:latin typeface="Abadi"/>
              </a:rPr>
              <a:t>https://github.com/psychedelicxc/spacex-capstone-project/blob/main/Interactive%20Visual%20Analytics%20with%20Folium.ipynb</a:t>
            </a:r>
            <a:endParaRPr lang="en-US" sz="2200" dirty="0">
              <a:solidFill>
                <a:schemeClr val="accent3">
                  <a:lumMod val="25000"/>
                </a:schemeClr>
              </a:solidFill>
              <a:highlight>
                <a:srgbClr val="00FFFF"/>
              </a:highlight>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endParaRPr lang="en-US" dirty="0">
              <a:solidFill>
                <a:srgbClr val="0B49CB"/>
              </a:solidFill>
              <a:latin typeface="Abad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highlight>
                  <a:srgbClr val="00FFFF"/>
                </a:highlight>
                <a:latin typeface="Abadi"/>
              </a:rPr>
              <a:t>https://github.com/psychedelicxc/spacex-capstone-project/blob/main/Machine%20Learning%20Prediction.ipynb</a:t>
            </a:r>
            <a:endParaRPr lang="en-US" sz="2200" dirty="0">
              <a:solidFill>
                <a:schemeClr val="accent3">
                  <a:lumMod val="25000"/>
                </a:schemeClr>
              </a:solidFill>
              <a:highlight>
                <a:srgbClr val="00FFFF"/>
              </a:highlight>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endParaRPr lang="en-US" sz="22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205802" y="2954215"/>
            <a:ext cx="9676563" cy="250442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endParaRPr lang="en-US" sz="3200" kern="1200" dirty="0">
              <a:solidFill>
                <a:srgbClr val="0B49CB"/>
              </a:solidFill>
              <a:latin typeface="Abadi" panose="020B0604020104020204" pitchFamily="34" charset="0"/>
              <a:ea typeface="+mj-ea"/>
              <a:cs typeface="+mj-cs"/>
            </a:endParaRPr>
          </a:p>
        </p:txBody>
      </p:sp>
      <p:sp>
        <p:nvSpPr>
          <p:cNvPr id="13" name="sketch line"/>
          <p:cNvSpPr>
            <a:spLocks noGrp="1" noRot="1" noChangeAspect="1" noMove="1" noResize="1" noEditPoints="1" noAdjustHandles="1" noChangeArrowheads="1" noChangeShapeType="1" noTextEdit="1"/>
          </p:cNvSpPr>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6" name="Picture 5"/>
          <p:cNvPicPr>
            <a:picLocks noChangeAspect="1"/>
          </p:cNvPicPr>
          <p:nvPr/>
        </p:nvPicPr>
        <p:blipFill>
          <a:blip r:embed="rId1"/>
          <a:stretch>
            <a:fillRect/>
          </a:stretch>
        </p:blipFill>
        <p:spPr>
          <a:xfrm>
            <a:off x="4481565" y="3179605"/>
            <a:ext cx="6872235" cy="2406755"/>
          </a:xfrm>
          <a:prstGeom prst="rect">
            <a:avLst/>
          </a:prstGeom>
        </p:spPr>
      </p:pic>
      <p:pic>
        <p:nvPicPr>
          <p:cNvPr id="10" name="Picture 9"/>
          <p:cNvPicPr>
            <a:picLocks noChangeAspect="1"/>
          </p:cNvPicPr>
          <p:nvPr/>
        </p:nvPicPr>
        <p:blipFill>
          <a:blip r:embed="rId2"/>
          <a:stretch>
            <a:fillRect/>
          </a:stretch>
        </p:blipFill>
        <p:spPr>
          <a:xfrm>
            <a:off x="4679949" y="1071405"/>
            <a:ext cx="6877050" cy="19716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Introduction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Methodology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Conclusion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Appendix</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4967973" y="2244294"/>
            <a:ext cx="6580559" cy="3439266"/>
          </a:xfrm>
          <a:prstGeom prst="rect">
            <a:avLst/>
          </a:prstGeom>
        </p:spPr>
      </p:pic>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342767" y="3529484"/>
            <a:ext cx="8263457" cy="210502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p:cNvPicPr>
            <a:picLocks noChangeAspect="1"/>
          </p:cNvPicPr>
          <p:nvPr/>
        </p:nvPicPr>
        <p:blipFill>
          <a:blip r:embed="rId2"/>
          <a:stretch>
            <a:fillRect/>
          </a:stretch>
        </p:blipFill>
        <p:spPr>
          <a:xfrm>
            <a:off x="1146614" y="3429000"/>
            <a:ext cx="9082607" cy="20955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endParaRPr lang="en-US" sz="3600" kern="1200" dirty="0">
              <a:solidFill>
                <a:srgbClr val="0B49CB"/>
              </a:solidFill>
              <a:latin typeface="Abadi" panose="020B0604020104020204" pitchFamily="34" charset="0"/>
              <a:ea typeface="+mj-ea"/>
              <a:cs typeface="+mj-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endParaRPr lang="en-US" sz="2200" dirty="0">
              <a:latin typeface="Abadi" panose="020B0604020104020204" pitchFamily="34" charset="0"/>
            </a:endParaRPr>
          </a:p>
          <a:p>
            <a:pPr>
              <a:spcBef>
                <a:spcPts val="1400"/>
              </a:spcBef>
            </a:pPr>
            <a:endParaRPr lang="en-US" sz="2000" dirty="0"/>
          </a:p>
        </p:txBody>
      </p:sp>
      <p:grpSp>
        <p:nvGrpSpPr>
          <p:cNvPr id="12" name="Group 11"/>
          <p:cNvGrpSpPr>
            <a:grpSpLocks noGrp="1" noRot="1" noChangeAspect="1" noMove="1" noResize="1" noUngrp="1"/>
          </p:cNvGrpSpPr>
          <p:nvPr/>
        </p:nvGrpSpPr>
        <p:grpSpPr>
          <a:xfrm>
            <a:off x="0" y="4601497"/>
            <a:ext cx="1014060" cy="2017580"/>
            <a:chOff x="0" y="4601497"/>
            <a:chExt cx="1014060" cy="2017580"/>
          </a:xfrm>
        </p:grpSpPr>
        <p:sp>
          <p:nvSpPr>
            <p:cNvPr id="13" name="Isosceles Triangle 12"/>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p:cNvGrpSpPr>
            <a:grpSpLocks noGrp="1" noRot="1" noChangeAspect="1" noMove="1" noResize="1" noUngrp="1"/>
          </p:cNvGrpSpPr>
          <p:nvPr/>
        </p:nvGrpSpPr>
        <p:grpSpPr>
          <a:xfrm>
            <a:off x="11219290" y="1"/>
            <a:ext cx="972709" cy="1935307"/>
            <a:chOff x="10918968" y="713127"/>
            <a:chExt cx="1273032" cy="2532832"/>
          </a:xfrm>
        </p:grpSpPr>
        <p:sp>
          <p:nvSpPr>
            <p:cNvPr id="17" name="Rectangle 16"/>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pic>
        <p:nvPicPr>
          <p:cNvPr id="15" name="Picture 14"/>
          <p:cNvPicPr>
            <a:picLocks noChangeAspect="1"/>
          </p:cNvPicPr>
          <p:nvPr/>
        </p:nvPicPr>
        <p:blipFill>
          <a:blip r:embed="rId1"/>
          <a:stretch>
            <a:fillRect/>
          </a:stretch>
        </p:blipFill>
        <p:spPr>
          <a:xfrm>
            <a:off x="4712822" y="1935308"/>
            <a:ext cx="6303910" cy="360256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endParaRPr kumimoji="0" lang="en-US" sz="3700" b="0" i="0" u="none" strike="noStrike" kern="1200" cap="none" spc="0" normalizeH="0" baseline="0" noProof="0" dirty="0">
              <a:ln>
                <a:noFill/>
              </a:ln>
              <a:solidFill>
                <a:srgbClr val="0B49CB"/>
              </a:solidFill>
              <a:effectLst/>
              <a:uLnTx/>
              <a:uFillTx/>
              <a:latin typeface="Abadi"/>
              <a:ea typeface="+mn-ea"/>
              <a:cs typeface="+mn-cs"/>
            </a:endParaRPr>
          </a:p>
        </p:txBody>
      </p:sp>
      <p:sp>
        <p:nvSpPr>
          <p:cNvPr id="3" name="Content Placeholder 2"/>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endParaRPr lang="en-US" sz="2200" dirty="0">
              <a:latin typeface="Abadi" panose="020B0604020104020204" pitchFamily="34" charset="0"/>
            </a:endParaRPr>
          </a:p>
          <a:p>
            <a:pPr>
              <a:spcBef>
                <a:spcPts val="1400"/>
              </a:spcBef>
            </a:pPr>
            <a:endParaRPr lang="en-US" sz="2000" dirty="0"/>
          </a:p>
        </p:txBody>
      </p:sp>
      <p:grpSp>
        <p:nvGrpSpPr>
          <p:cNvPr id="25" name="Group 24"/>
          <p:cNvGrpSpPr>
            <a:grpSpLocks noGrp="1" noRot="1" noChangeAspect="1" noMove="1" noResize="1" noUngrp="1"/>
          </p:cNvGrpSpPr>
          <p:nvPr/>
        </p:nvGrpSpPr>
        <p:grpSpPr>
          <a:xfrm>
            <a:off x="0" y="4601497"/>
            <a:ext cx="1014060" cy="2017580"/>
            <a:chOff x="0" y="4601497"/>
            <a:chExt cx="1014060" cy="2017580"/>
          </a:xfrm>
        </p:grpSpPr>
        <p:sp>
          <p:nvSpPr>
            <p:cNvPr id="26" name="Isosceles Triangle 25"/>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196715"/>
            <a:ext cx="6253212" cy="3534424"/>
          </a:xfrm>
          <a:prstGeom prst="rect">
            <a:avLst/>
          </a:prstGeom>
        </p:spPr>
      </p:pic>
      <p:grpSp>
        <p:nvGrpSpPr>
          <p:cNvPr id="29" name="Group 28"/>
          <p:cNvGrpSpPr>
            <a:grpSpLocks noGrp="1" noRot="1" noChangeAspect="1" noMove="1" noResize="1" noUngrp="1"/>
          </p:cNvGrpSpPr>
          <p:nvPr/>
        </p:nvGrpSpPr>
        <p:grpSpPr>
          <a:xfrm>
            <a:off x="11219290" y="1"/>
            <a:ext cx="972709" cy="1935307"/>
            <a:chOff x="10918968" y="713127"/>
            <a:chExt cx="1273032" cy="2532832"/>
          </a:xfrm>
        </p:grpSpPr>
        <p:sp>
          <p:nvSpPr>
            <p:cNvPr id="30" name="Rectangle 29"/>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867266" y="1626375"/>
            <a:ext cx="10028374" cy="290714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1858945" y="2833181"/>
            <a:ext cx="7415269" cy="2942144"/>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p:cNvSpPr txBox="1"/>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endParaRPr lang="en-US" sz="2000" dirty="0">
              <a:latin typeface="Abadi" panose="020B0604020104020204" pitchFamily="34" charset="0"/>
            </a:endParaRPr>
          </a:p>
          <a:p>
            <a:pPr>
              <a:spcBef>
                <a:spcPts val="1400"/>
              </a:spcBef>
            </a:pPr>
            <a:endParaRPr lang="en-US" sz="2000" dirty="0"/>
          </a:p>
        </p:txBody>
      </p:sp>
      <p:sp>
        <p:nvSpPr>
          <p:cNvPr id="11" name="Rectangle 10"/>
          <p:cNvSpPr>
            <a:spLocks noGrp="1" noRot="1" noChangeAspect="1" noMove="1" noResize="1" noEditPoints="1" noAdjustHandles="1" noChangeArrowheads="1" noChangeShapeType="1" noTextEdit="1"/>
          </p:cNvSpPr>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p:cNvSpPr>
            <a:spLocks noGrp="1" noRot="1" noChangeAspect="1" noMove="1" noResize="1" noEditPoints="1" noAdjustHandles="1" noChangeArrowheads="1" noChangeShapeType="1" noTextEdit="1"/>
          </p:cNvSpPr>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1"/>
          <a:stretch>
            <a:fillRect/>
          </a:stretch>
        </p:blipFill>
        <p:spPr>
          <a:xfrm>
            <a:off x="5405862" y="2217937"/>
            <a:ext cx="6019331" cy="2418879"/>
          </a:xfrm>
          <a:prstGeom prst="rect">
            <a:avLst/>
          </a:prstGeom>
          <a:effectLst/>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fld>
            <a:endParaRPr lang="en-US" sz="1200">
              <a:solidFill>
                <a:srgbClr val="303030"/>
              </a:solidFill>
              <a:latin typeface="+mn-l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endParaRPr lang="en-US" sz="1800" dirty="0">
              <a:latin typeface="Abadi" panose="020B0604020104020204" pitchFamily="34" charset="0"/>
            </a:endParaRPr>
          </a:p>
        </p:txBody>
      </p:sp>
      <p:grpSp>
        <p:nvGrpSpPr>
          <p:cNvPr id="13" name="Group 12"/>
          <p:cNvGrpSpPr>
            <a:grpSpLocks noGrp="1" noRot="1" noChangeAspect="1" noMove="1" noResize="1" noUngrp="1"/>
          </p:cNvGrpSpPr>
          <p:nvPr/>
        </p:nvGrpSpPr>
        <p:grpSpPr>
          <a:xfrm>
            <a:off x="0" y="4601497"/>
            <a:ext cx="1014060" cy="2017580"/>
            <a:chOff x="0" y="4601497"/>
            <a:chExt cx="1014060" cy="2017580"/>
          </a:xfrm>
        </p:grpSpPr>
        <p:sp>
          <p:nvSpPr>
            <p:cNvPr id="14" name="Isosceles Triangle 13"/>
            <p:cNvSpPr/>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5295320" y="2716765"/>
            <a:ext cx="6253212" cy="2494323"/>
          </a:xfrm>
          <a:prstGeom prst="rect">
            <a:avLst/>
          </a:prstGeom>
        </p:spPr>
      </p:pic>
      <p:grpSp>
        <p:nvGrpSpPr>
          <p:cNvPr id="17" name="Group 16"/>
          <p:cNvGrpSpPr>
            <a:grpSpLocks noGrp="1" noRot="1" noChangeAspect="1" noMove="1" noResize="1" noUngrp="1"/>
          </p:cNvGrpSpPr>
          <p:nvPr/>
        </p:nvGrpSpPr>
        <p:grpSpPr>
          <a:xfrm>
            <a:off x="11219290" y="1"/>
            <a:ext cx="972709" cy="1935307"/>
            <a:chOff x="10918968" y="713127"/>
            <a:chExt cx="1273032" cy="2532832"/>
          </a:xfrm>
        </p:grpSpPr>
        <p:sp>
          <p:nvSpPr>
            <p:cNvPr id="18" name="Rectangle 17"/>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endParaRPr lang="en-US" sz="3600" kern="1200" dirty="0">
              <a:solidFill>
                <a:srgbClr val="0B49CB"/>
              </a:solidFill>
              <a:latin typeface="Abadi" panose="020B0604020104020204" pitchFamily="34" charset="0"/>
              <a:ea typeface="+mj-ea"/>
              <a:cs typeface="+mj-cs"/>
            </a:endParaRPr>
          </a:p>
        </p:txBody>
      </p:sp>
      <p:pic>
        <p:nvPicPr>
          <p:cNvPr id="3" name="Picture 2"/>
          <p:cNvPicPr>
            <a:picLocks noChangeAspect="1"/>
          </p:cNvPicPr>
          <p:nvPr/>
        </p:nvPicPr>
        <p:blipFill>
          <a:blip r:embed="rId1"/>
          <a:stretch>
            <a:fillRect/>
          </a:stretch>
        </p:blipFill>
        <p:spPr>
          <a:xfrm>
            <a:off x="643467" y="1782981"/>
            <a:ext cx="6253214" cy="4284116"/>
          </a:xfrm>
          <a:prstGeom prst="rect">
            <a:avLst/>
          </a:prstGeom>
        </p:spPr>
      </p:pic>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endParaRPr lang="en-US" sz="22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endParaRPr lang="en-US" sz="1800" dirty="0">
              <a:solidFill>
                <a:schemeClr val="accent3">
                  <a:lumMod val="25000"/>
                </a:schemeClr>
              </a:solidFill>
              <a:latin typeface="Abadi" panose="020B0604020104020204" pitchFamily="34" charset="0"/>
            </a:endParaRP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p:cNvPicPr>
            <a:picLocks noChangeAspect="1"/>
          </p:cNvPicPr>
          <p:nvPr/>
        </p:nvPicPr>
        <p:blipFill>
          <a:blip r:embed="rId1"/>
          <a:stretch>
            <a:fillRect/>
          </a:stretch>
        </p:blipFill>
        <p:spPr>
          <a:xfrm>
            <a:off x="643466" y="1457471"/>
            <a:ext cx="5108891" cy="4633362"/>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p:cNvSpPr>
            <a:spLocks noGrp="1" noRot="1" noChangeAspect="1" noMove="1" noResize="1" noEditPoints="1" noAdjustHandles="1" noChangeArrowheads="1" noChangeShapeType="1" noTextEdit="1"/>
          </p:cNvSpPr>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p:cNvSpPr txBox="1"/>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endParaRPr lang="en-US" sz="37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endParaRPr lang="en-US" sz="1700" dirty="0">
              <a:latin typeface="Abadi" panose="020B0604020104020204" pitchFamily="34" charset="0"/>
            </a:endParaRPr>
          </a:p>
        </p:txBody>
      </p:sp>
      <p:pic>
        <p:nvPicPr>
          <p:cNvPr id="6" name="Picture 5"/>
          <p:cNvPicPr>
            <a:picLocks noChangeAspect="1"/>
          </p:cNvPicPr>
          <p:nvPr/>
        </p:nvPicPr>
        <p:blipFill>
          <a:blip r:embed="rId1"/>
          <a:stretch>
            <a:fillRect/>
          </a:stretch>
        </p:blipFill>
        <p:spPr>
          <a:xfrm>
            <a:off x="5445457" y="963426"/>
            <a:ext cx="6155141" cy="4954888"/>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fld>
            <a:endParaRPr lang="en-US" sz="1000">
              <a:solidFill>
                <a:schemeClr val="tx1">
                  <a:lumMod val="50000"/>
                  <a:lumOff val="50000"/>
                </a:schemeClr>
              </a:solidFill>
              <a:latin typeface="+mn-lt"/>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pic>
        <p:nvPicPr>
          <p:cNvPr id="6" name="Picture 5"/>
          <p:cNvPicPr>
            <a:picLocks noChangeAspect="1"/>
          </p:cNvPicPr>
          <p:nvPr/>
        </p:nvPicPr>
        <p:blipFill>
          <a:blip r:embed="rId2"/>
          <a:stretch>
            <a:fillRect/>
          </a:stretch>
        </p:blipFill>
        <p:spPr>
          <a:xfrm>
            <a:off x="2023304" y="3075335"/>
            <a:ext cx="7239000" cy="258127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p:cNvGrpSpPr>
            <a:grpSpLocks noGrp="1" noRot="1" noChangeAspect="1" noMove="1" noResize="1" noUngrp="1"/>
          </p:cNvGrpSpPr>
          <p:nvPr/>
        </p:nvGrpSpPr>
        <p:grpSpPr>
          <a:xfrm flipH="1">
            <a:off x="0" y="1"/>
            <a:ext cx="972709" cy="1935307"/>
            <a:chOff x="10918968" y="713127"/>
            <a:chExt cx="1273032" cy="2532832"/>
          </a:xfrm>
        </p:grpSpPr>
        <p:sp>
          <p:nvSpPr>
            <p:cNvPr id="16" name="Rectangle 15"/>
            <p:cNvSpPr/>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p:cNvSpPr/>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p:cNvSpPr txBox="1"/>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endParaRPr lang="en-US" sz="3600" kern="1200" dirty="0">
              <a:solidFill>
                <a:srgbClr val="0B49CB"/>
              </a:solidFill>
              <a:latin typeface="Abadi" panose="020B0604020104020204" pitchFamily="34" charset="0"/>
              <a:ea typeface="+mj-ea"/>
              <a:cs typeface="+mj-cs"/>
            </a:endParaRPr>
          </a:p>
        </p:txBody>
      </p:sp>
      <p:sp>
        <p:nvSpPr>
          <p:cNvPr id="5" name="Content Placeholder 4"/>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endParaRPr lang="en-US" sz="2000" dirty="0">
              <a:latin typeface="Abadi" panose="020B0604020104020204" pitchFamily="34" charset="0"/>
            </a:endParaRP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endParaRPr lang="en-US" sz="2000" dirty="0">
              <a:latin typeface="Abadi" panose="020B0604020104020204" pitchFamily="34" charset="0"/>
            </a:endParaRPr>
          </a:p>
          <a:p>
            <a:pPr>
              <a:spcBef>
                <a:spcPts val="1400"/>
              </a:spcBef>
            </a:pPr>
            <a:endParaRPr lang="en-US" sz="2000" dirty="0"/>
          </a:p>
        </p:txBody>
      </p:sp>
      <p:sp>
        <p:nvSpPr>
          <p:cNvPr id="4" name="Slide Number Placeholder 3"/>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grpSp>
        <p:nvGrpSpPr>
          <p:cNvPr id="19" name="Group 18"/>
          <p:cNvGrpSpPr>
            <a:grpSpLocks noGrp="1" noRot="1" noChangeAspect="1" noMove="1" noResize="1" noUngrp="1"/>
          </p:cNvGrpSpPr>
          <p:nvPr/>
        </p:nvGrpSpPr>
        <p:grpSpPr>
          <a:xfrm>
            <a:off x="11177940" y="4601497"/>
            <a:ext cx="1014060" cy="2017580"/>
            <a:chOff x="11177940" y="4601497"/>
            <a:chExt cx="1014060" cy="2017580"/>
          </a:xfrm>
        </p:grpSpPr>
        <p:sp>
          <p:nvSpPr>
            <p:cNvPr id="20" name="Isosceles Triangle 19"/>
            <p:cNvSpPr/>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p:cNvPicPr>
            <a:picLocks noChangeAspect="1"/>
          </p:cNvPicPr>
          <p:nvPr/>
        </p:nvPicPr>
        <p:blipFill>
          <a:blip r:embed="rId1"/>
          <a:stretch>
            <a:fillRect/>
          </a:stretch>
        </p:blipFill>
        <p:spPr>
          <a:xfrm>
            <a:off x="776008" y="1589360"/>
            <a:ext cx="6124575" cy="429577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6" name="Content Placeholder 5"/>
          <p:cNvPicPr>
            <a:picLocks noGrp="1" noChangeAspect="1"/>
          </p:cNvPicPr>
          <p:nvPr>
            <p:ph idx="4294967295"/>
          </p:nvPr>
        </p:nvPicPr>
        <p:blipFill>
          <a:blip r:embed="rId2"/>
          <a:stretch>
            <a:fillRect/>
          </a:stretch>
        </p:blipFill>
        <p:spPr>
          <a:xfrm>
            <a:off x="770011" y="1308538"/>
            <a:ext cx="10515600" cy="4717035"/>
          </a:xfrm>
          <a:prstGeom prst="rect">
            <a:avLst/>
          </a:prstGeom>
        </p:spPr>
      </p:pic>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endParaRPr lang="en-US" dirty="0">
              <a:solidFill>
                <a:srgbClr val="0B49CB"/>
              </a:solidFill>
              <a:latin typeface="Abadi"/>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2"/>
          <a:stretch>
            <a:fillRect/>
          </a:stretch>
        </p:blipFill>
        <p:spPr>
          <a:xfrm>
            <a:off x="770011" y="1253472"/>
            <a:ext cx="10687962" cy="4772101"/>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endParaRPr lang="en-US" dirty="0">
              <a:solidFill>
                <a:srgbClr val="0B49CB"/>
              </a:solidFill>
              <a:latin typeface="Abad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4" name="Content Placeholder 3"/>
          <p:cNvPicPr>
            <a:picLocks noGrp="1" noChangeAspect="1"/>
          </p:cNvPicPr>
          <p:nvPr>
            <p:ph idx="4294967295"/>
          </p:nvPr>
        </p:nvPicPr>
        <p:blipFill>
          <a:blip r:embed="rId1"/>
          <a:stretch>
            <a:fillRect/>
          </a:stretch>
        </p:blipFill>
        <p:spPr>
          <a:xfrm>
            <a:off x="770010" y="1362318"/>
            <a:ext cx="10092431" cy="5064893"/>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endParaRPr lang="en-US" dirty="0">
              <a:solidFill>
                <a:srgbClr val="0B49CB"/>
              </a:solidFill>
              <a:latin typeface="Abad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2"/>
          <a:stretch>
            <a:fillRect/>
          </a:stretch>
        </p:blipFill>
        <p:spPr>
          <a:xfrm>
            <a:off x="752019" y="1454291"/>
            <a:ext cx="10687962" cy="4772101"/>
          </a:xfrm>
          <a:prstGeom prst="rect">
            <a:avLst/>
          </a:prstGeom>
        </p:spPr>
      </p:pic>
      <p:sp>
        <p:nvSpPr>
          <p:cNvPr id="3" name="Slide Number Placeholder 2"/>
          <p:cNvSpPr>
            <a:spLocks noGrp="1"/>
          </p:cNvSpPr>
          <p:nvPr>
            <p:ph type="sldNum" sz="quarter" idx="12"/>
          </p:nvPr>
        </p:nvSpPr>
        <p:spPr>
          <a:xfrm>
            <a:off x="8714772" y="6226392"/>
            <a:ext cx="2743200" cy="401638"/>
          </a:xfrm>
        </p:spPr>
        <p:txBody>
          <a:bodyPr/>
          <a:lstStyle/>
          <a:p>
            <a:fld id="{5075537C-CA84-1446-933C-8E9D027F9201}" type="slidenum">
              <a:rPr lang="en-US" smtClean="0"/>
            </a:fld>
            <a:endParaRPr lang="en-US"/>
          </a:p>
        </p:txBody>
      </p:sp>
      <p:sp>
        <p:nvSpPr>
          <p:cNvPr id="8" name="Title 1"/>
          <p:cNvSpPr txBox="1"/>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endParaRPr lang="en-US" dirty="0">
              <a:solidFill>
                <a:srgbClr val="0B49CB"/>
              </a:solidFill>
              <a:latin typeface="Abad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endParaRPr lang="en-US" sz="2200" dirty="0">
              <a:solidFill>
                <a:schemeClr val="accent3">
                  <a:lumMod val="25000"/>
                </a:schemeClr>
              </a:solidFill>
              <a:latin typeface="Abadi" panose="020B0604020104020204" pitchFamily="34" charset="0"/>
            </a:endParaRP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endParaRPr lang="en-US" sz="22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endParaRPr lang="en-US" sz="1800" dirty="0">
              <a:solidFill>
                <a:schemeClr val="accent3">
                  <a:lumMod val="25000"/>
                </a:schemeClr>
              </a:solidFill>
              <a:latin typeface="Abadi" panose="020B0604020104020204" pitchFamily="34" charset="0"/>
            </a:endParaRP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endParaRPr lang="en-US" sz="18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1"/>
          <a:stretch>
            <a:fillRect/>
          </a:stretch>
        </p:blipFill>
        <p:spPr>
          <a:xfrm>
            <a:off x="2123100" y="1242623"/>
            <a:ext cx="7790783" cy="4440746"/>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
        <p:nvSpPr>
          <p:cNvPr id="26" name="Title 1"/>
          <p:cNvSpPr txBox="1"/>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endParaRPr lang="en-US" dirty="0">
              <a:solidFill>
                <a:srgbClr val="0B49CB"/>
              </a:solidFill>
              <a:latin typeface="Abadi"/>
            </a:endParaRPr>
          </a:p>
          <a:p>
            <a:endParaRPr lang="en-US" dirty="0">
              <a:solidFill>
                <a:srgbClr val="0B49CB"/>
              </a:solidFill>
              <a:latin typeface="Abad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p:cNvSpPr txBox="1"/>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endParaRPr lang="en-US" sz="2500" kern="1200" dirty="0">
              <a:solidFill>
                <a:srgbClr val="0B49CB"/>
              </a:solidFill>
              <a:latin typeface="Abadi" panose="020B0604020104020204" pitchFamily="34" charset="0"/>
              <a:ea typeface="+mj-ea"/>
              <a:cs typeface="+mj-cs"/>
            </a:endParaRPr>
          </a:p>
        </p:txBody>
      </p:sp>
      <p:sp>
        <p:nvSpPr>
          <p:cNvPr id="17" name="Rectangle 16"/>
          <p:cNvSpPr>
            <a:spLocks noGrp="1" noRot="1" noChangeAspect="1" noMove="1" noResize="1" noEditPoints="1" noAdjustHandles="1" noChangeArrowheads="1" noChangeShapeType="1" noTextEdit="1"/>
          </p:cNvSpPr>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p:cNvPicPr>
            <a:picLocks noGrp="1" noChangeAspect="1"/>
          </p:cNvPicPr>
          <p:nvPr>
            <p:ph idx="4294967295"/>
          </p:nvPr>
        </p:nvPicPr>
        <p:blipFill>
          <a:blip r:embed="rId1"/>
          <a:stretch>
            <a:fillRect/>
          </a:stretch>
        </p:blipFill>
        <p:spPr>
          <a:xfrm>
            <a:off x="838200" y="2191367"/>
            <a:ext cx="10515599" cy="3785614"/>
          </a:xfrm>
          <a:prstGeom prst="rect">
            <a:avLst/>
          </a:prstGeom>
        </p:spPr>
      </p:pic>
      <p:sp>
        <p:nvSpPr>
          <p:cNvPr id="3" name="Slide Number Placeholder 2"/>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fld>
            <a:endParaRPr lang="en-US" sz="1200">
              <a:solidFill>
                <a:schemeClr val="tx1">
                  <a:tint val="75000"/>
                </a:schemeClr>
              </a:solidFill>
              <a:latin typeface="+mn-lt"/>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p:cNvSpPr>
            <a:spLocks noGrp="1" noRot="1" noChangeAspect="1" noMove="1" noResize="1" noEditPoints="1" noAdjustHandles="1" noChangeArrowheads="1" noChangeShapeType="1" noTextEdit="1"/>
          </p:cNvSpPr>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p:cNvSpPr txBox="1"/>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endParaRPr lang="en-US" sz="3700" kern="1200" dirty="0">
              <a:solidFill>
                <a:srgbClr val="0B49CB"/>
              </a:solidFill>
              <a:latin typeface="Abadi" panose="020B0604020104020204" pitchFamily="34" charset="0"/>
              <a:ea typeface="+mj-ea"/>
              <a:cs typeface="+mj-cs"/>
            </a:endParaRPr>
          </a:p>
        </p:txBody>
      </p:sp>
      <p:sp>
        <p:nvSpPr>
          <p:cNvPr id="18" name="Rectangle 17"/>
          <p:cNvSpPr>
            <a:spLocks noGrp="1" noRot="1" noChangeAspect="1" noMove="1" noResize="1" noEditPoints="1" noAdjustHandles="1" noChangeArrowheads="1" noChangeShapeType="1" noTextEdit="1"/>
          </p:cNvSpPr>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p:cNvSpPr>
            <a:spLocks noGrp="1" noRot="1" noChangeAspect="1" noMove="1" noResize="1" noEditPoints="1" noAdjustHandles="1" noChangeArrowheads="1" noChangeShapeType="1" noTextEdit="1"/>
          </p:cNvSpPr>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endParaRPr lang="en-US" sz="2200" dirty="0">
              <a:latin typeface="Abadi" panose="020B0604020104020204" pitchFamily="34" charset="0"/>
            </a:endParaRPr>
          </a:p>
          <a:p>
            <a:pPr>
              <a:spcBef>
                <a:spcPts val="1400"/>
              </a:spcBef>
            </a:pPr>
            <a:endParaRPr lang="en-US" sz="1800" dirty="0"/>
          </a:p>
        </p:txBody>
      </p:sp>
      <p:pic>
        <p:nvPicPr>
          <p:cNvPr id="3" name="Picture 2"/>
          <p:cNvPicPr>
            <a:picLocks noChangeAspect="1"/>
          </p:cNvPicPr>
          <p:nvPr/>
        </p:nvPicPr>
        <p:blipFill>
          <a:blip r:embed="rId1"/>
          <a:stretch>
            <a:fillRect/>
          </a:stretch>
        </p:blipFill>
        <p:spPr>
          <a:xfrm>
            <a:off x="557784" y="2815221"/>
            <a:ext cx="11164824" cy="3321534"/>
          </a:xfrm>
          <a:prstGeom prst="rect">
            <a:avLst/>
          </a:prstGeom>
        </p:spPr>
      </p:pic>
      <p:sp>
        <p:nvSpPr>
          <p:cNvPr id="4" name="Slide Number Placeholder 3"/>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fld>
            <a:endParaRPr lang="en-US" sz="1200">
              <a:solidFill>
                <a:schemeClr val="tx1">
                  <a:lumMod val="50000"/>
                  <a:lumOff val="50000"/>
                </a:schemeClr>
              </a:solidFill>
              <a:latin typeface="+mn-lt"/>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p:cNvPicPr>
            <a:picLocks noChangeAspect="1"/>
          </p:cNvPicPr>
          <p:nvPr/>
        </p:nvPicPr>
        <p:blipFill>
          <a:blip r:embed="rId2"/>
          <a:stretch>
            <a:fillRect/>
          </a:stretch>
        </p:blipFill>
        <p:spPr>
          <a:xfrm>
            <a:off x="6561574" y="1880339"/>
            <a:ext cx="4281910" cy="3097321"/>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latin typeface="Abadi" panose="020B0604020104020204" pitchFamily="34" charset="0"/>
              </a:rPr>
              <a:t>Launch success rate started to increase in 2013 till 2020.</a:t>
            </a:r>
            <a:endParaRPr lang="en-US" sz="2200" dirty="0">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endParaRPr lang="en-US" sz="8800" dirty="0">
              <a:solidFill>
                <a:srgbClr val="0B49CB"/>
              </a:solidFill>
              <a:latin typeface="Abadi"/>
            </a:endParaRPr>
          </a:p>
          <a:p>
            <a:pPr>
              <a:lnSpc>
                <a:spcPct val="120000"/>
              </a:lnSpc>
              <a:spcBef>
                <a:spcPts val="1400"/>
              </a:spcBef>
            </a:pPr>
            <a:r>
              <a:rPr lang="en-US" sz="8800" dirty="0">
                <a:solidFill>
                  <a:schemeClr val="accent3">
                    <a:lumMod val="25000"/>
                  </a:schemeClr>
                </a:solidFill>
                <a:latin typeface="Abadi"/>
              </a:rPr>
              <a:t>Data collection methodology:</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One-hot encoding was applied to categorical features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endParaRPr lang="en-US"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How to build, tune, evaluate classification models</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endParaRPr lang="en-US" sz="22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endParaRPr lang="en-US" sz="1900" dirty="0">
              <a:solidFill>
                <a:schemeClr val="accent3">
                  <a:lumMod val="25000"/>
                </a:schemeClr>
              </a:solidFill>
              <a:latin typeface="Abadi" panose="020B0604020104020204" pitchFamily="34" charset="0"/>
            </a:endParaRP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endParaRPr lang="en-US" sz="1900" dirty="0">
              <a:solidFill>
                <a:schemeClr val="accent3">
                  <a:lumMod val="25000"/>
                </a:schemeClr>
              </a:solidFill>
              <a:latin typeface="Abadi" panose="020B0604020104020204" pitchFamily="34" charset="0"/>
            </a:endParaRP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highlight>
                  <a:srgbClr val="00FFFF"/>
                </a:highlight>
                <a:latin typeface="Abadi" panose="020B0604020104020204" pitchFamily="34" charset="0"/>
              </a:rPr>
              <a:t>https://github.com/psychedelicxc/spacex-capstone-project/blob/main/Data%20Collection%20API.ipynb</a:t>
            </a:r>
            <a:endParaRPr lang="en-US" sz="2200" dirty="0">
              <a:solidFill>
                <a:schemeClr val="accent3">
                  <a:lumMod val="25000"/>
                </a:schemeClr>
              </a:solidFill>
              <a:highlight>
                <a:srgbClr val="00FFFF"/>
              </a:highlight>
              <a:latin typeface="Abadi" panose="020B0604020104020204" pitchFamily="34" charset="0"/>
            </a:endParaRPr>
          </a:p>
          <a:p>
            <a:endParaRPr lang="en-US" sz="2200" dirty="0">
              <a:solidFill>
                <a:schemeClr val="accent3">
                  <a:lumMod val="25000"/>
                </a:schemeClr>
              </a:solidFill>
              <a:highlight>
                <a:srgbClr val="00FFFF"/>
              </a:highlight>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pic>
        <p:nvPicPr>
          <p:cNvPr id="9" name="Picture 8"/>
          <p:cNvPicPr>
            <a:picLocks noChangeAspect="1"/>
          </p:cNvPicPr>
          <p:nvPr/>
        </p:nvPicPr>
        <p:blipFill>
          <a:blip r:embed="rId2"/>
          <a:stretch>
            <a:fillRect/>
          </a:stretch>
        </p:blipFill>
        <p:spPr>
          <a:xfrm>
            <a:off x="6518511" y="1499088"/>
            <a:ext cx="4861273" cy="45270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highlight>
                  <a:srgbClr val="00FFFF"/>
                </a:highlight>
                <a:latin typeface="Abadi" panose="020B0604020104020204" pitchFamily="34" charset="0"/>
              </a:rPr>
              <a:t>https://github.com/psychedelicxc/spacex-capstone-project/blob/main/Data%20Collection%20with%20Web%20Scraping.ipynb</a:t>
            </a:r>
            <a:endParaRPr lang="en-US" sz="2200" dirty="0">
              <a:solidFill>
                <a:schemeClr val="accent3">
                  <a:lumMod val="25000"/>
                </a:schemeClr>
              </a:solidFill>
              <a:highlight>
                <a:srgbClr val="00FFFF"/>
              </a:highlight>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p:cNvPicPr>
            <a:picLocks noChangeAspect="1"/>
          </p:cNvPicPr>
          <p:nvPr/>
        </p:nvPicPr>
        <p:blipFill>
          <a:blip r:embed="rId2"/>
          <a:stretch>
            <a:fillRect/>
          </a:stretch>
        </p:blipFill>
        <p:spPr>
          <a:xfrm>
            <a:off x="5910262" y="1447559"/>
            <a:ext cx="4655614" cy="4778833"/>
          </a:xfrm>
          <a:prstGeom prst="rect">
            <a:avLst/>
          </a:prstGeom>
        </p:spPr>
      </p:pic>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9709</Words>
  <Application>WPS Presentation</Application>
  <PresentationFormat>Widescreen</PresentationFormat>
  <Paragraphs>345</Paragraphs>
  <Slides>46</Slides>
  <Notes>3</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46</vt:i4>
      </vt:variant>
    </vt:vector>
  </HeadingPairs>
  <TitlesOfParts>
    <vt:vector size="64" baseType="lpstr">
      <vt:lpstr>Arial</vt:lpstr>
      <vt:lpstr>SimSun</vt:lpstr>
      <vt:lpstr>Wingdings</vt:lpstr>
      <vt:lpstr>Abadi</vt:lpstr>
      <vt:lpstr>Segoe Print</vt:lpstr>
      <vt:lpstr>IBM Plex Mono SemiBold</vt:lpstr>
      <vt:lpstr>Yu Gothic UI Semibold</vt:lpstr>
      <vt:lpstr>Abadi</vt:lpstr>
      <vt:lpstr>SF Pro</vt:lpstr>
      <vt:lpstr>Arial</vt:lpstr>
      <vt:lpstr>IBM Plex Mono Text</vt:lpstr>
      <vt:lpstr>Yu Gothic UI</vt:lpstr>
      <vt:lpstr>Microsoft YaHei</vt:lpstr>
      <vt:lpstr>Arial Unicode MS</vt:lpstr>
      <vt:lpstr>Calibri</vt:lpstr>
      <vt:lpstr>Calibri</vt:lpstr>
      <vt:lpstr>Calibri Light</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biswa</cp:lastModifiedBy>
  <cp:revision>199</cp:revision>
  <dcterms:created xsi:type="dcterms:W3CDTF">2021-04-29T18:58:00Z</dcterms:created>
  <dcterms:modified xsi:type="dcterms:W3CDTF">2022-05-30T15:51:51Z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04BA6AC36EFD46E6BAC4626EF85B9CA9</vt:lpwstr>
  </property>
  <property fmtid="{D5CDD505-2E9C-101B-9397-08002B2CF9AE}" pid="4" name="KSOProductBuildVer">
    <vt:lpwstr>1033-11.2.0.11130</vt:lpwstr>
  </property>
</Properties>
</file>